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  <p:sldId id="266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facebook.com/RahaaRikkaruohoista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dirty="0" smtClean="0"/>
              <a:t>Luonnon raaka-ainetarpeen turvaaminen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fi-FI" dirty="0" smtClean="0"/>
          </a:p>
          <a:p>
            <a:endParaRPr lang="fi-FI" dirty="0"/>
          </a:p>
          <a:p>
            <a:r>
              <a:rPr lang="fi-FI" dirty="0" smtClean="0"/>
              <a:t>Kokemuksia kesältä 2017, Rauni Korva-Hyötylä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981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Jatkosuunnitelmia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000" dirty="0" smtClean="0"/>
              <a:t>Jatkettiin tilojen vuokrausta vuoden 2017 loppuun</a:t>
            </a:r>
          </a:p>
          <a:p>
            <a:r>
              <a:rPr lang="fi-FI" sz="2000" dirty="0" smtClean="0"/>
              <a:t>Kehitellään työpaja/ kurssitoimintaa syksylle 2017</a:t>
            </a:r>
          </a:p>
          <a:p>
            <a:r>
              <a:rPr lang="fi-FI" sz="2000" dirty="0" smtClean="0"/>
              <a:t>Mietitään tulevaa kautta 2018</a:t>
            </a:r>
          </a:p>
          <a:p>
            <a:r>
              <a:rPr lang="fi-FI" sz="2000" dirty="0" smtClean="0"/>
              <a:t>Osuuskuntatoimintaa mietitään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93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Kehitettäviä asioita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77333" y="1549101"/>
            <a:ext cx="8789395" cy="4492261"/>
          </a:xfrm>
        </p:spPr>
        <p:txBody>
          <a:bodyPr>
            <a:normAutofit lnSpcReduction="10000"/>
          </a:bodyPr>
          <a:lstStyle/>
          <a:p>
            <a:r>
              <a:rPr lang="fi-FI" sz="2000" dirty="0" smtClean="0"/>
              <a:t>Sopimukset luonnonraaka-aineita tarvitsevien yrityksien kanssa</a:t>
            </a:r>
          </a:p>
          <a:p>
            <a:r>
              <a:rPr lang="fi-FI" sz="2000" dirty="0" smtClean="0"/>
              <a:t>&gt; mitä yrttejä</a:t>
            </a:r>
          </a:p>
          <a:p>
            <a:r>
              <a:rPr lang="fi-FI" sz="2000" dirty="0" smtClean="0"/>
              <a:t>&gt; kuinka paljon </a:t>
            </a:r>
          </a:p>
          <a:p>
            <a:r>
              <a:rPr lang="fi-FI" sz="2000" dirty="0" smtClean="0"/>
              <a:t>&gt; millä hinnalla</a:t>
            </a:r>
          </a:p>
          <a:p>
            <a:r>
              <a:rPr lang="fi-FI" sz="2000" dirty="0" smtClean="0"/>
              <a:t>&gt; miten</a:t>
            </a:r>
          </a:p>
          <a:p>
            <a:pPr marL="0" indent="0">
              <a:buNone/>
            </a:pPr>
            <a:r>
              <a:rPr lang="fi-FI" sz="2000" dirty="0" smtClean="0"/>
              <a:t>Kerääjät, mistä?</a:t>
            </a:r>
            <a:endParaRPr lang="fi-FI" sz="2000" dirty="0"/>
          </a:p>
          <a:p>
            <a:r>
              <a:rPr lang="fi-FI" sz="2000" dirty="0" smtClean="0"/>
              <a:t>&gt;Urheiluseurat? Lasten luokkaretkirahastoon keräävät lapset ja heidän vanhempansa?</a:t>
            </a:r>
          </a:p>
          <a:p>
            <a:pPr marL="0" indent="0">
              <a:buNone/>
            </a:pPr>
            <a:r>
              <a:rPr lang="fi-FI" sz="2000" dirty="0" smtClean="0"/>
              <a:t>OSUUSKUNTA ? </a:t>
            </a:r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☺</a:t>
            </a:r>
          </a:p>
          <a:p>
            <a:pPr marL="0" indent="0">
              <a:buNone/>
            </a:pPr>
            <a:endParaRPr lang="fi-F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i-FI" sz="3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KIITOS !</a:t>
            </a:r>
          </a:p>
          <a:p>
            <a:pPr marL="0" indent="0">
              <a:buNone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6037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Raaka-ainetarve/ kysyntä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32031" y="1527586"/>
            <a:ext cx="9702887" cy="4862456"/>
          </a:xfrm>
        </p:spPr>
        <p:txBody>
          <a:bodyPr>
            <a:normAutofit/>
          </a:bodyPr>
          <a:lstStyle/>
          <a:p>
            <a:r>
              <a:rPr lang="fi-FI" sz="2000" dirty="0" smtClean="0"/>
              <a:t>Kuusenkerkkä </a:t>
            </a:r>
          </a:p>
          <a:p>
            <a:r>
              <a:rPr lang="fi-FI" sz="2000" dirty="0" smtClean="0"/>
              <a:t>Koivunlehti luomuna</a:t>
            </a:r>
          </a:p>
          <a:p>
            <a:r>
              <a:rPr lang="fi-FI" sz="2000" dirty="0" smtClean="0"/>
              <a:t>Männynkerkkä</a:t>
            </a:r>
          </a:p>
          <a:p>
            <a:r>
              <a:rPr lang="fi-FI" sz="2000" dirty="0" smtClean="0"/>
              <a:t>Vadelman lehti</a:t>
            </a:r>
          </a:p>
          <a:p>
            <a:r>
              <a:rPr lang="fi-FI" sz="2000" dirty="0" smtClean="0"/>
              <a:t>Mustikanverso</a:t>
            </a:r>
          </a:p>
          <a:p>
            <a:r>
              <a:rPr lang="fi-FI" sz="2000" dirty="0" smtClean="0"/>
              <a:t>Nokkonen</a:t>
            </a:r>
          </a:p>
          <a:p>
            <a:r>
              <a:rPr lang="fi-FI" sz="2000" dirty="0" smtClean="0"/>
              <a:t>Apilan kukka</a:t>
            </a:r>
          </a:p>
          <a:p>
            <a:r>
              <a:rPr lang="fi-FI" sz="2000" dirty="0" smtClean="0"/>
              <a:t>Poimulehti</a:t>
            </a:r>
          </a:p>
          <a:p>
            <a:r>
              <a:rPr lang="fi-FI" sz="2000" dirty="0" smtClean="0"/>
              <a:t>Mesiangervon kukkalatva</a:t>
            </a:r>
          </a:p>
          <a:p>
            <a:r>
              <a:rPr lang="fi-FI" sz="2000" dirty="0" smtClean="0"/>
              <a:t>Siankärsämön kukka</a:t>
            </a:r>
          </a:p>
          <a:p>
            <a:r>
              <a:rPr lang="fi-FI" sz="2000" dirty="0" smtClean="0"/>
              <a:t>Kanervan kukkalatva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5175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Miten vastata kysyntään? Miten toimitaan?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06425" y="1828800"/>
            <a:ext cx="9230460" cy="4561242"/>
          </a:xfrm>
        </p:spPr>
        <p:txBody>
          <a:bodyPr>
            <a:normAutofit/>
          </a:bodyPr>
          <a:lstStyle/>
          <a:p>
            <a:r>
              <a:rPr lang="fi-FI" sz="2000" dirty="0" smtClean="0"/>
              <a:t>Pitää olla hyvä porukka &gt; yksin ei pysty</a:t>
            </a:r>
          </a:p>
          <a:p>
            <a:r>
              <a:rPr lang="fi-FI" sz="2000" dirty="0" smtClean="0"/>
              <a:t>Pitää olla tilat &gt; kokoonnutaan, koulutetaan, esikäsitellään, kuivataan…</a:t>
            </a:r>
          </a:p>
          <a:p>
            <a:r>
              <a:rPr lang="fi-FI" sz="2000" dirty="0" smtClean="0"/>
              <a:t>Sovitaan porukalla, mitä tehdään?</a:t>
            </a:r>
          </a:p>
          <a:p>
            <a:r>
              <a:rPr lang="fi-FI" sz="2000" dirty="0" smtClean="0"/>
              <a:t>&gt;&gt;&gt;&gt;&gt;&gt;&gt;&gt;&gt;&gt;&gt;&gt;&gt;&gt;&gt;&gt;&gt;&gt;&gt;&gt;&gt;&gt;&gt;&gt;&gt;&gt;&gt;&gt;</a:t>
            </a:r>
          </a:p>
          <a:p>
            <a:r>
              <a:rPr lang="fi-FI" sz="2000" dirty="0" smtClean="0"/>
              <a:t>Kevät 2017 &gt; perustettiin ryhmä, joka lähti </a:t>
            </a:r>
            <a:r>
              <a:rPr lang="fi-FI" sz="2000" dirty="0" err="1" smtClean="0"/>
              <a:t>Luoli</a:t>
            </a:r>
            <a:r>
              <a:rPr lang="fi-FI" sz="2000" dirty="0" smtClean="0"/>
              <a:t>-hankkeen toimesta, Rovaniemen </a:t>
            </a:r>
            <a:r>
              <a:rPr lang="fi-FI" sz="2000" dirty="0" err="1" smtClean="0"/>
              <a:t>Luoli</a:t>
            </a:r>
            <a:r>
              <a:rPr lang="fi-FI" sz="2000" dirty="0" smtClean="0"/>
              <a:t> –ryhmä (sis. koulutuksia, kokoontumisia..)</a:t>
            </a:r>
          </a:p>
          <a:p>
            <a:pPr marL="0" indent="0">
              <a:buNone/>
            </a:pPr>
            <a:endParaRPr lang="fi-FI" sz="2000" dirty="0" smtClean="0"/>
          </a:p>
          <a:p>
            <a:pPr marL="0" indent="0">
              <a:buNone/>
            </a:pPr>
            <a:r>
              <a:rPr lang="fi-FI" sz="2000" dirty="0" smtClean="0"/>
              <a:t>Tiedotuskanavat:</a:t>
            </a:r>
          </a:p>
          <a:p>
            <a:r>
              <a:rPr lang="fi-FI" sz="2000" dirty="0" smtClean="0"/>
              <a:t>Puskajussit Facebook –ryhmä &gt; kurssittajat </a:t>
            </a:r>
            <a:r>
              <a:rPr lang="fi-FI" sz="2000" dirty="0" err="1" smtClean="0"/>
              <a:t>facebook</a:t>
            </a:r>
            <a:r>
              <a:rPr lang="fi-FI" sz="2000" dirty="0" smtClean="0"/>
              <a:t> –ryhmä &gt; Rahaa rikkaruohoista </a:t>
            </a:r>
            <a:r>
              <a:rPr lang="fi-FI" sz="2000" dirty="0" err="1" smtClean="0"/>
              <a:t>facebook</a:t>
            </a:r>
            <a:r>
              <a:rPr lang="fi-FI" sz="2000" dirty="0" smtClean="0"/>
              <a:t> –sivut</a:t>
            </a:r>
          </a:p>
          <a:p>
            <a:r>
              <a:rPr lang="fi-FI" sz="2000" dirty="0" smtClean="0"/>
              <a:t>sähköposti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46535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Luonnonraaka-aineiden esikäsittelytilat</a:t>
            </a:r>
            <a:br>
              <a:rPr lang="fi-FI" dirty="0" smtClean="0"/>
            </a:br>
            <a:r>
              <a:rPr lang="fi-FI" sz="1800" dirty="0"/>
              <a:t>Luonnonraaka-aineiden käsittely asema</a:t>
            </a:r>
            <a:br>
              <a:rPr lang="fi-FI" sz="1800" dirty="0"/>
            </a:br>
            <a:r>
              <a:rPr lang="fi-FI" sz="1800" dirty="0"/>
              <a:t>Osoite Laajakaista 3, </a:t>
            </a:r>
            <a:r>
              <a:rPr lang="fi-FI" sz="1800" dirty="0" err="1"/>
              <a:t>Pöykkölä</a:t>
            </a:r>
            <a:r>
              <a:rPr lang="fi-FI" sz="1800" dirty="0"/>
              <a:t>, 96300 Rovaniemi</a:t>
            </a:r>
            <a:br>
              <a:rPr lang="fi-FI" sz="1800" dirty="0"/>
            </a:br>
            <a:endParaRPr lang="fi-FI" sz="1800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3" y="1883316"/>
            <a:ext cx="3539665" cy="4726748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336" y="2769497"/>
            <a:ext cx="2829261" cy="3769446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9824" y="2769497"/>
            <a:ext cx="2833584" cy="3769446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5325035" y="1129553"/>
            <a:ext cx="38619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Yrttien käsittelyyn, kuivaamiseen, hakettamiseen pakkaamiseen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Koulutus ja kokoontumistila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Tilojen vuokraus muille yrityksille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7076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Poimijakurssit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Järjestimme neljä yrttipoimijakoulutusta</a:t>
            </a:r>
          </a:p>
          <a:p>
            <a:r>
              <a:rPr lang="fi-FI" dirty="0" smtClean="0"/>
              <a:t>1. kurssi: Koivu, nokkonen, pihlaja</a:t>
            </a:r>
          </a:p>
          <a:p>
            <a:r>
              <a:rPr lang="fi-FI" dirty="0" smtClean="0"/>
              <a:t>2. kurssi: Kuusi, mustaherukka, vadelma</a:t>
            </a:r>
          </a:p>
          <a:p>
            <a:r>
              <a:rPr lang="fi-FI" dirty="0" smtClean="0"/>
              <a:t>3. kurssi: Apila, maitohorsma ja mesiangervo</a:t>
            </a:r>
          </a:p>
          <a:p>
            <a:r>
              <a:rPr lang="fi-FI" dirty="0" smtClean="0"/>
              <a:t>4. kurssi: Kataja, kanerva ja väinönputki</a:t>
            </a:r>
          </a:p>
          <a:p>
            <a:endParaRPr lang="fi-FI" dirty="0"/>
          </a:p>
          <a:p>
            <a:endParaRPr lang="fi-FI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i-FI" dirty="0" smtClean="0"/>
              <a:t>Tavoitteena oli opettaa ihmisiä kaupalliseen luonnonyrttien keräämiseen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>
                <a:hlinkClick r:id="rId2"/>
              </a:rPr>
              <a:t>https://www.facebook.com/RahaaRikkaruohoista</a:t>
            </a:r>
            <a:r>
              <a:rPr lang="fi-FI" dirty="0" smtClean="0">
                <a:hlinkClick r:id="rId2"/>
              </a:rPr>
              <a:t>/</a:t>
            </a:r>
            <a:endParaRPr lang="fi-FI" dirty="0" smtClean="0"/>
          </a:p>
          <a:p>
            <a:pPr>
              <a:buFont typeface="Wingdings" panose="05000000000000000000" pitchFamily="2" charset="2"/>
              <a:buChar char="Ø"/>
            </a:pPr>
            <a:endParaRPr lang="fi-FI" dirty="0" smtClean="0"/>
          </a:p>
          <a:p>
            <a:pPr>
              <a:buFont typeface="Wingdings" panose="05000000000000000000" pitchFamily="2" charset="2"/>
              <a:buChar char="Ø"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880" y="1151068"/>
            <a:ext cx="3844963" cy="384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8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90108"/>
          </a:xfrm>
        </p:spPr>
        <p:txBody>
          <a:bodyPr/>
          <a:lstStyle/>
          <a:p>
            <a:r>
              <a:rPr lang="fi-FI" dirty="0" smtClean="0"/>
              <a:t>Suomi 100 tapahtuma Vikajärvellä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1404951"/>
            <a:ext cx="2798177" cy="4974538"/>
          </a:xfr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358" y="1404951"/>
            <a:ext cx="2773506" cy="4929808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0383" y="1208800"/>
            <a:ext cx="2960894" cy="526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46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Kaupallinen yrttienkeruu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67" y="2214376"/>
            <a:ext cx="2183308" cy="3881437"/>
          </a:xfr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478" y="2214376"/>
            <a:ext cx="2183409" cy="3881617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6357769" y="1818042"/>
            <a:ext cx="29162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smtClean="0"/>
              <a:t>Raaka-aine:</a:t>
            </a:r>
          </a:p>
          <a:p>
            <a:endParaRPr lang="fi-FI" sz="2000" dirty="0" smtClean="0"/>
          </a:p>
          <a:p>
            <a:pPr marL="342900" indent="-342900">
              <a:buAutoNum type="arabicPeriod"/>
            </a:pPr>
            <a:r>
              <a:rPr lang="fi-FI" sz="2000" dirty="0" smtClean="0"/>
              <a:t>Kuusenkerkkä</a:t>
            </a:r>
          </a:p>
          <a:p>
            <a:pPr marL="342900" indent="-342900">
              <a:buAutoNum type="arabicPeriod"/>
            </a:pPr>
            <a:r>
              <a:rPr lang="fi-FI" sz="2000" dirty="0" smtClean="0"/>
              <a:t>Koivunlehti</a:t>
            </a:r>
          </a:p>
          <a:p>
            <a:pPr marL="342900" indent="-342900">
              <a:buAutoNum type="arabicPeriod"/>
            </a:pPr>
            <a:r>
              <a:rPr lang="fi-FI" sz="2000" dirty="0" smtClean="0"/>
              <a:t>Mesiangervon kukkalatva </a:t>
            </a:r>
          </a:p>
          <a:p>
            <a:pPr marL="342900" indent="-342900">
              <a:buAutoNum type="arabicPeriod"/>
            </a:pPr>
            <a:r>
              <a:rPr lang="fi-FI" sz="2000" dirty="0" smtClean="0"/>
              <a:t>Lisäksi: mustikan verso, poimulehti, vadelman lehti, nokkonen, maitohorsma, kanervankukkalatva 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15996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Mesiangervon kukkalatvan keruuta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25" y="2096042"/>
            <a:ext cx="2183308" cy="3881437"/>
          </a:xfr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90" y="2185408"/>
            <a:ext cx="2133040" cy="3792071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387" y="2420981"/>
            <a:ext cx="2000530" cy="3556498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900" y="2517289"/>
            <a:ext cx="1946357" cy="346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8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Yhteistyökumppanit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000" dirty="0" err="1" smtClean="0"/>
              <a:t>Rovaseudun</a:t>
            </a:r>
            <a:r>
              <a:rPr lang="fi-FI" sz="2000" dirty="0" smtClean="0"/>
              <a:t> markkinakiinteistöt &gt; tilat</a:t>
            </a:r>
          </a:p>
          <a:p>
            <a:r>
              <a:rPr lang="fi-FI" sz="2000" dirty="0" smtClean="0"/>
              <a:t>Lapin ammattiopisto&gt; laitteet ja keruualueet</a:t>
            </a:r>
          </a:p>
          <a:p>
            <a:r>
              <a:rPr lang="fi-FI" sz="2000" dirty="0" smtClean="0"/>
              <a:t>Rovaniemen 4H &gt; kerääjiä ja laitteita</a:t>
            </a:r>
          </a:p>
          <a:p>
            <a:r>
              <a:rPr lang="fi-FI" sz="2000" dirty="0" smtClean="0"/>
              <a:t>Yrttejä toimitettiin eri yrityksille.. Sopimuksen mukaan</a:t>
            </a:r>
          </a:p>
          <a:p>
            <a:pPr marL="0" indent="0">
              <a:buNone/>
            </a:pPr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965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n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293</TotalTime>
  <Words>282</Words>
  <Application>Microsoft Office PowerPoint</Application>
  <PresentationFormat>Laajakuva</PresentationFormat>
  <Paragraphs>71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6" baseType="lpstr">
      <vt:lpstr>Arial</vt:lpstr>
      <vt:lpstr>Trebuchet MS</vt:lpstr>
      <vt:lpstr>Wingdings</vt:lpstr>
      <vt:lpstr>Wingdings 3</vt:lpstr>
      <vt:lpstr>Pinta</vt:lpstr>
      <vt:lpstr>Luonnon raaka-ainetarpeen turvaaminen</vt:lpstr>
      <vt:lpstr>Raaka-ainetarve/ kysyntä</vt:lpstr>
      <vt:lpstr>Miten vastata kysyntään? Miten toimitaan?</vt:lpstr>
      <vt:lpstr>Luonnonraaka-aineiden esikäsittelytilat Luonnonraaka-aineiden käsittely asema Osoite Laajakaista 3, Pöykkölä, 96300 Rovaniemi </vt:lpstr>
      <vt:lpstr>Poimijakurssit</vt:lpstr>
      <vt:lpstr>Suomi 100 tapahtuma Vikajärvellä</vt:lpstr>
      <vt:lpstr>Kaupallinen yrttienkeruu</vt:lpstr>
      <vt:lpstr>Mesiangervon kukkalatvan keruuta</vt:lpstr>
      <vt:lpstr>Yhteistyökumppanit</vt:lpstr>
      <vt:lpstr>Jatkosuunnitelmia</vt:lpstr>
      <vt:lpstr>Kehitettäviä asioita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Luonnon raaka-ainetarpeen turvaaminen</dc:title>
  <dc:creator>oem</dc:creator>
  <cp:lastModifiedBy>Aini Ojala</cp:lastModifiedBy>
  <cp:revision>21</cp:revision>
  <dcterms:created xsi:type="dcterms:W3CDTF">2017-10-02T10:11:45Z</dcterms:created>
  <dcterms:modified xsi:type="dcterms:W3CDTF">2017-10-05T06:23:58Z</dcterms:modified>
</cp:coreProperties>
</file>