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88" r:id="rId3"/>
    <p:sldId id="293" r:id="rId4"/>
    <p:sldId id="294" r:id="rId5"/>
    <p:sldId id="295" r:id="rId6"/>
  </p:sldIdLst>
  <p:sldSz cx="6858000" cy="9906000" type="A4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724" autoAdjust="0"/>
  </p:normalViewPr>
  <p:slideViewPr>
    <p:cSldViewPr>
      <p:cViewPr varScale="1">
        <p:scale>
          <a:sx n="45" d="100"/>
          <a:sy n="45" d="100"/>
        </p:scale>
        <p:origin x="2216" y="5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23.4.2019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23.4.2019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23.4.2019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23.4.2019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23.4.2019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23.4.2019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23.4.2019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23.4.2019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23.4.2019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23.4.2019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8B5-8356-4FFC-B252-148FD0789494}" type="datetimeFigureOut">
              <a:rPr lang="fi-FI" smtClean="0"/>
              <a:pPr/>
              <a:t>23.4.2019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FE8B5-8356-4FFC-B252-148FD0789494}" type="datetimeFigureOut">
              <a:rPr lang="fi-FI" smtClean="0"/>
              <a:pPr/>
              <a:t>23.4.2019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683A-09C8-4F05-9891-625335E05615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781468"/>
              </p:ext>
            </p:extLst>
          </p:nvPr>
        </p:nvGraphicFramePr>
        <p:xfrm>
          <a:off x="332656" y="344488"/>
          <a:ext cx="6264696" cy="92170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fi-FI" sz="2400" dirty="0" smtClean="0"/>
                        <a:t>Liitä kuva tähän</a:t>
                      </a:r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05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623941"/>
              </p:ext>
            </p:extLst>
          </p:nvPr>
        </p:nvGraphicFramePr>
        <p:xfrm>
          <a:off x="332656" y="344488"/>
          <a:ext cx="6264696" cy="92170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 dirty="0" smtClean="0"/>
                        <a:t>Kirjoita kuvaa</a:t>
                      </a:r>
                      <a:r>
                        <a:rPr lang="fi-FI" sz="2400" baseline="0" dirty="0" smtClean="0"/>
                        <a:t> vastaava </a:t>
                      </a:r>
                      <a:r>
                        <a:rPr lang="fi-FI" sz="2400" baseline="0" smtClean="0"/>
                        <a:t>sana tähän</a:t>
                      </a:r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43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56428"/>
              </p:ext>
            </p:extLst>
          </p:nvPr>
        </p:nvGraphicFramePr>
        <p:xfrm>
          <a:off x="332656" y="344488"/>
          <a:ext cx="6264696" cy="92170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75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56428"/>
              </p:ext>
            </p:extLst>
          </p:nvPr>
        </p:nvGraphicFramePr>
        <p:xfrm>
          <a:off x="332656" y="344488"/>
          <a:ext cx="6264696" cy="92170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4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56428"/>
              </p:ext>
            </p:extLst>
          </p:nvPr>
        </p:nvGraphicFramePr>
        <p:xfrm>
          <a:off x="332656" y="344488"/>
          <a:ext cx="6264696" cy="92170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01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8</Words>
  <Application>Microsoft Office PowerPoint</Application>
  <PresentationFormat>A4-paperi (210 x 297 mm)</PresentationFormat>
  <Paragraphs>2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Lapin ammattiopisto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Sinikka Vuonokari-Kämäräinen</dc:creator>
  <cp:lastModifiedBy>Sarajärvi Katariina</cp:lastModifiedBy>
  <cp:revision>49</cp:revision>
  <dcterms:created xsi:type="dcterms:W3CDTF">2011-10-04T08:13:49Z</dcterms:created>
  <dcterms:modified xsi:type="dcterms:W3CDTF">2019-04-23T10:42:56Z</dcterms:modified>
</cp:coreProperties>
</file>